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78" r:id="rId9"/>
    <p:sldId id="264" r:id="rId10"/>
    <p:sldId id="279" r:id="rId11"/>
    <p:sldId id="280" r:id="rId12"/>
    <p:sldId id="267" r:id="rId13"/>
    <p:sldId id="268" r:id="rId14"/>
    <p:sldId id="281" r:id="rId15"/>
    <p:sldId id="287" r:id="rId16"/>
    <p:sldId id="282" r:id="rId17"/>
    <p:sldId id="283" r:id="rId18"/>
    <p:sldId id="286" r:id="rId19"/>
    <p:sldId id="285" r:id="rId20"/>
    <p:sldId id="284" r:id="rId21"/>
    <p:sldId id="276" r:id="rId22"/>
  </p:sldIdLst>
  <p:sldSz cx="18288000" cy="10287000"/>
  <p:notesSz cx="6858000" cy="9144000"/>
  <p:embeddedFontLst>
    <p:embeddedFont>
      <p:font typeface="Canva Sans Bold" panose="020B0604020202020204" charset="0"/>
      <p:regular r:id="rId23"/>
    </p:embeddedFont>
    <p:embeddedFont>
      <p:font typeface="Cloud" panose="020B0604020202020204" charset="0"/>
      <p:regular r:id="rId24"/>
    </p:embeddedFont>
    <p:embeddedFont>
      <p:font typeface="Cloud Bold" panose="020B0604020202020204" charset="0"/>
      <p:regular r:id="rId25"/>
    </p:embeddedFont>
    <p:embeddedFont>
      <p:font typeface="Cloud Bold Italics" panose="020B0604020202020204" charset="0"/>
      <p:regular r:id="rId26"/>
    </p:embeddedFont>
    <p:embeddedFont>
      <p:font typeface="Cloud Italics" panose="020B0604020202020204" charset="0"/>
      <p:regular r:id="rId27"/>
    </p:embeddedFont>
    <p:embeddedFont>
      <p:font typeface="HK Modular" panose="020B0604020202020204" charset="0"/>
      <p:regular r:id="rId28"/>
    </p:embeddedFont>
    <p:embeddedFont>
      <p:font typeface="Horizon" panose="020B0604020202020204" charset="0"/>
      <p:regular r:id="rId29"/>
    </p:embeddedFont>
    <p:embeddedFont>
      <p:font typeface="Source Sans Pro" panose="020B0503030403020204" pitchFamily="34" charset="0"/>
      <p:regular r:id="rId30"/>
    </p:embeddedFont>
    <p:embeddedFont>
      <p:font typeface="Source Sans Pro Bold" panose="020B0703030403020204" charset="0"/>
      <p:regular r:id="rId31"/>
    </p:embeddedFont>
    <p:embeddedFont>
      <p:font typeface="Source Sans Pro Bold Italics" panose="020B0604020202020204" charset="0"/>
      <p:regular r:id="rId32"/>
    </p:embeddedFont>
    <p:embeddedFont>
      <p:font typeface="Source Sans Pro Italics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3" d="100"/>
          <a:sy n="63" d="100"/>
        </p:scale>
        <p:origin x="22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403" y="330069"/>
            <a:ext cx="3248793" cy="1065604"/>
          </a:xfrm>
          <a:custGeom>
            <a:avLst/>
            <a:gdLst/>
            <a:ahLst/>
            <a:cxnLst/>
            <a:rect l="l" t="t" r="r" b="b"/>
            <a:pathLst>
              <a:path w="3248793" h="1065604">
                <a:moveTo>
                  <a:pt x="0" y="0"/>
                </a:moveTo>
                <a:lnTo>
                  <a:pt x="3248792" y="0"/>
                </a:lnTo>
                <a:lnTo>
                  <a:pt x="3248792" y="1065604"/>
                </a:lnTo>
                <a:lnTo>
                  <a:pt x="0" y="1065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8595" y="330069"/>
            <a:ext cx="1830711" cy="905439"/>
          </a:xfrm>
          <a:custGeom>
            <a:avLst/>
            <a:gdLst/>
            <a:ahLst/>
            <a:cxnLst/>
            <a:rect l="l" t="t" r="r" b="b"/>
            <a:pathLst>
              <a:path w="1830711" h="905439">
                <a:moveTo>
                  <a:pt x="0" y="0"/>
                </a:moveTo>
                <a:lnTo>
                  <a:pt x="1830712" y="0"/>
                </a:lnTo>
                <a:lnTo>
                  <a:pt x="1830712" y="905440"/>
                </a:lnTo>
                <a:lnTo>
                  <a:pt x="0" y="905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69995" y="8896682"/>
            <a:ext cx="2445640" cy="1222820"/>
          </a:xfrm>
          <a:custGeom>
            <a:avLst/>
            <a:gdLst/>
            <a:ahLst/>
            <a:cxnLst/>
            <a:rect l="l" t="t" r="r" b="b"/>
            <a:pathLst>
              <a:path w="2445640" h="1222820">
                <a:moveTo>
                  <a:pt x="0" y="0"/>
                </a:moveTo>
                <a:lnTo>
                  <a:pt x="2445640" y="0"/>
                </a:lnTo>
                <a:lnTo>
                  <a:pt x="2445640" y="1222819"/>
                </a:lnTo>
                <a:lnTo>
                  <a:pt x="0" y="122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20410" y="8896682"/>
            <a:ext cx="1677780" cy="1222820"/>
          </a:xfrm>
          <a:custGeom>
            <a:avLst/>
            <a:gdLst/>
            <a:ahLst/>
            <a:cxnLst/>
            <a:rect l="l" t="t" r="r" b="b"/>
            <a:pathLst>
              <a:path w="1677780" h="1222820">
                <a:moveTo>
                  <a:pt x="0" y="0"/>
                </a:moveTo>
                <a:lnTo>
                  <a:pt x="1677780" y="0"/>
                </a:lnTo>
                <a:lnTo>
                  <a:pt x="1677780" y="1222819"/>
                </a:lnTo>
                <a:lnTo>
                  <a:pt x="0" y="122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0" r="-258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759624" y="511507"/>
            <a:ext cx="25627997" cy="8337550"/>
            <a:chOff x="0" y="0"/>
            <a:chExt cx="11120402" cy="3617797"/>
          </a:xfrm>
        </p:grpSpPr>
        <p:sp>
          <p:nvSpPr>
            <p:cNvPr id="7" name="Freeform 7"/>
            <p:cNvSpPr/>
            <p:nvPr/>
          </p:nvSpPr>
          <p:spPr>
            <a:xfrm>
              <a:off x="-2540" y="-15240"/>
              <a:ext cx="11122941" cy="3633037"/>
            </a:xfrm>
            <a:custGeom>
              <a:avLst/>
              <a:gdLst/>
              <a:ahLst/>
              <a:cxnLst/>
              <a:rect l="l" t="t" r="r" b="b"/>
              <a:pathLst>
                <a:path w="11122941" h="3633037">
                  <a:moveTo>
                    <a:pt x="10064954" y="1589772"/>
                  </a:moveTo>
                  <a:cubicBezTo>
                    <a:pt x="10180230" y="1567759"/>
                    <a:pt x="10333933" y="1578118"/>
                    <a:pt x="10464581" y="1556106"/>
                  </a:cubicBezTo>
                  <a:cubicBezTo>
                    <a:pt x="10741246" y="1508196"/>
                    <a:pt x="10961553" y="1431801"/>
                    <a:pt x="11122941" y="1345046"/>
                  </a:cubicBezTo>
                  <a:cubicBezTo>
                    <a:pt x="11089639" y="1255702"/>
                    <a:pt x="11079393" y="1206498"/>
                    <a:pt x="11102448" y="1131396"/>
                  </a:cubicBezTo>
                  <a:cubicBezTo>
                    <a:pt x="11081954" y="1126217"/>
                    <a:pt x="11038405" y="1140460"/>
                    <a:pt x="11035843" y="1119743"/>
                  </a:cubicBezTo>
                  <a:cubicBezTo>
                    <a:pt x="11030720" y="1060180"/>
                    <a:pt x="10974362" y="1038168"/>
                    <a:pt x="10920566" y="987669"/>
                  </a:cubicBezTo>
                  <a:cubicBezTo>
                    <a:pt x="10508130" y="1017450"/>
                    <a:pt x="9757548" y="1180601"/>
                    <a:pt x="9311810" y="1166357"/>
                  </a:cubicBezTo>
                  <a:cubicBezTo>
                    <a:pt x="9585912" y="1067949"/>
                    <a:pt x="9783165" y="957887"/>
                    <a:pt x="9788288" y="812865"/>
                  </a:cubicBezTo>
                  <a:cubicBezTo>
                    <a:pt x="9765233" y="801211"/>
                    <a:pt x="9634585" y="793442"/>
                    <a:pt x="9603845" y="798621"/>
                  </a:cubicBezTo>
                  <a:cubicBezTo>
                    <a:pt x="9498815" y="788263"/>
                    <a:pt x="9391223" y="740353"/>
                    <a:pt x="9345112" y="710572"/>
                  </a:cubicBezTo>
                  <a:cubicBezTo>
                    <a:pt x="9301563" y="724815"/>
                    <a:pt x="9293878" y="709277"/>
                    <a:pt x="9255452" y="719636"/>
                  </a:cubicBezTo>
                  <a:cubicBezTo>
                    <a:pt x="9091502" y="656188"/>
                    <a:pt x="8745671" y="752007"/>
                    <a:pt x="8579159" y="692444"/>
                  </a:cubicBezTo>
                  <a:cubicBezTo>
                    <a:pt x="8656010" y="590151"/>
                    <a:pt x="8499746" y="566844"/>
                    <a:pt x="8394716" y="517640"/>
                  </a:cubicBezTo>
                  <a:cubicBezTo>
                    <a:pt x="8433142" y="437360"/>
                    <a:pt x="8338358" y="394630"/>
                    <a:pt x="8251260" y="319529"/>
                  </a:cubicBezTo>
                  <a:cubicBezTo>
                    <a:pt x="8143668" y="345426"/>
                    <a:pt x="8151353" y="305285"/>
                    <a:pt x="8164162" y="279388"/>
                  </a:cubicBezTo>
                  <a:cubicBezTo>
                    <a:pt x="8084749" y="291042"/>
                    <a:pt x="8036076" y="275504"/>
                    <a:pt x="7992527" y="254786"/>
                  </a:cubicBezTo>
                  <a:cubicBezTo>
                    <a:pt x="7838824" y="284568"/>
                    <a:pt x="7697930" y="285863"/>
                    <a:pt x="7574968" y="292337"/>
                  </a:cubicBezTo>
                  <a:cubicBezTo>
                    <a:pt x="6947348" y="326003"/>
                    <a:pt x="6168586" y="411463"/>
                    <a:pt x="5605009" y="425706"/>
                  </a:cubicBezTo>
                  <a:cubicBezTo>
                    <a:pt x="6122475" y="314349"/>
                    <a:pt x="6721917" y="243133"/>
                    <a:pt x="7103611" y="147314"/>
                  </a:cubicBezTo>
                  <a:cubicBezTo>
                    <a:pt x="7116421" y="92931"/>
                    <a:pt x="7113859" y="68329"/>
                    <a:pt x="7106173" y="17830"/>
                  </a:cubicBezTo>
                  <a:cubicBezTo>
                    <a:pt x="6693737" y="0"/>
                    <a:pt x="6060994" y="99405"/>
                    <a:pt x="5474361" y="192634"/>
                  </a:cubicBezTo>
                  <a:cubicBezTo>
                    <a:pt x="4114091" y="408873"/>
                    <a:pt x="2474594" y="654894"/>
                    <a:pt x="1703518" y="1038168"/>
                  </a:cubicBezTo>
                  <a:cubicBezTo>
                    <a:pt x="1724012" y="1095141"/>
                    <a:pt x="1690710" y="1168947"/>
                    <a:pt x="1775246" y="1218151"/>
                  </a:cubicBezTo>
                  <a:cubicBezTo>
                    <a:pt x="1493458" y="1295842"/>
                    <a:pt x="1170682" y="1365764"/>
                    <a:pt x="896578" y="1446044"/>
                  </a:cubicBezTo>
                  <a:cubicBezTo>
                    <a:pt x="906825" y="1513376"/>
                    <a:pt x="975992" y="1583297"/>
                    <a:pt x="1004170" y="1594951"/>
                  </a:cubicBezTo>
                  <a:cubicBezTo>
                    <a:pt x="914510" y="1619553"/>
                    <a:pt x="1052843" y="1601425"/>
                    <a:pt x="1047720" y="1627322"/>
                  </a:cubicBezTo>
                  <a:cubicBezTo>
                    <a:pt x="1009294" y="1636386"/>
                    <a:pt x="1034911" y="1658399"/>
                    <a:pt x="978553" y="1664873"/>
                  </a:cubicBezTo>
                  <a:cubicBezTo>
                    <a:pt x="771054" y="1648040"/>
                    <a:pt x="540500" y="1729615"/>
                    <a:pt x="327878" y="1754217"/>
                  </a:cubicBezTo>
                  <a:cubicBezTo>
                    <a:pt x="320193" y="1771050"/>
                    <a:pt x="397044" y="1768460"/>
                    <a:pt x="348372" y="1782704"/>
                  </a:cubicBezTo>
                  <a:cubicBezTo>
                    <a:pt x="207477" y="1799537"/>
                    <a:pt x="192107" y="1837087"/>
                    <a:pt x="51213" y="1853920"/>
                  </a:cubicBezTo>
                  <a:cubicBezTo>
                    <a:pt x="46089" y="1869458"/>
                    <a:pt x="40966" y="1884996"/>
                    <a:pt x="48651" y="1903124"/>
                  </a:cubicBezTo>
                  <a:cubicBezTo>
                    <a:pt x="69145" y="1916073"/>
                    <a:pt x="192107" y="1900535"/>
                    <a:pt x="158805" y="1922547"/>
                  </a:cubicBezTo>
                  <a:cubicBezTo>
                    <a:pt x="84515" y="1935495"/>
                    <a:pt x="0" y="1931611"/>
                    <a:pt x="1270" y="1967867"/>
                  </a:cubicBezTo>
                  <a:cubicBezTo>
                    <a:pt x="40966" y="1991174"/>
                    <a:pt x="125502" y="1975635"/>
                    <a:pt x="148558" y="2013186"/>
                  </a:cubicBezTo>
                  <a:cubicBezTo>
                    <a:pt x="130626" y="2031314"/>
                    <a:pt x="74268" y="2041673"/>
                    <a:pt x="89638" y="2064980"/>
                  </a:cubicBezTo>
                  <a:cubicBezTo>
                    <a:pt x="210039" y="2063685"/>
                    <a:pt x="317631" y="2075339"/>
                    <a:pt x="443155" y="2071454"/>
                  </a:cubicBezTo>
                  <a:cubicBezTo>
                    <a:pt x="404729" y="2081813"/>
                    <a:pt x="473896" y="2105120"/>
                    <a:pt x="576364" y="2094762"/>
                  </a:cubicBezTo>
                  <a:cubicBezTo>
                    <a:pt x="571241" y="2112889"/>
                    <a:pt x="481581" y="2115479"/>
                    <a:pt x="489266" y="2134902"/>
                  </a:cubicBezTo>
                  <a:cubicBezTo>
                    <a:pt x="637845" y="2120658"/>
                    <a:pt x="678833" y="2092172"/>
                    <a:pt x="817165" y="2081813"/>
                  </a:cubicBezTo>
                  <a:cubicBezTo>
                    <a:pt x="724943" y="2119364"/>
                    <a:pt x="607105" y="2177631"/>
                    <a:pt x="491827" y="2190580"/>
                  </a:cubicBezTo>
                  <a:cubicBezTo>
                    <a:pt x="458525" y="2213887"/>
                    <a:pt x="471334" y="2244963"/>
                    <a:pt x="453402" y="2269566"/>
                  </a:cubicBezTo>
                  <a:cubicBezTo>
                    <a:pt x="422661" y="2264386"/>
                    <a:pt x="425223" y="2345961"/>
                    <a:pt x="504636" y="2365384"/>
                  </a:cubicBezTo>
                  <a:cubicBezTo>
                    <a:pt x="604543" y="2352436"/>
                    <a:pt x="829974" y="2358910"/>
                    <a:pt x="975992" y="2374448"/>
                  </a:cubicBezTo>
                  <a:cubicBezTo>
                    <a:pt x="965745" y="2388691"/>
                    <a:pt x="932442" y="2399050"/>
                    <a:pt x="950374" y="2419767"/>
                  </a:cubicBezTo>
                  <a:cubicBezTo>
                    <a:pt x="999047" y="2428831"/>
                    <a:pt x="1116886" y="2377038"/>
                    <a:pt x="1165558" y="2396460"/>
                  </a:cubicBezTo>
                  <a:cubicBezTo>
                    <a:pt x="1237286" y="2409409"/>
                    <a:pt x="1109201" y="2422357"/>
                    <a:pt x="1145065" y="2448254"/>
                  </a:cubicBezTo>
                  <a:cubicBezTo>
                    <a:pt x="1621544" y="2327834"/>
                    <a:pt x="2003239" y="2305821"/>
                    <a:pt x="2487403" y="2247553"/>
                  </a:cubicBezTo>
                  <a:cubicBezTo>
                    <a:pt x="1946881" y="2366679"/>
                    <a:pt x="1216793" y="2687800"/>
                    <a:pt x="1203984" y="2792683"/>
                  </a:cubicBezTo>
                  <a:cubicBezTo>
                    <a:pt x="1270589" y="2792683"/>
                    <a:pt x="1326946" y="2800452"/>
                    <a:pt x="1388428" y="2806926"/>
                  </a:cubicBezTo>
                  <a:cubicBezTo>
                    <a:pt x="1367934" y="2834118"/>
                    <a:pt x="1337193" y="2860015"/>
                    <a:pt x="1332070" y="2889796"/>
                  </a:cubicBezTo>
                  <a:cubicBezTo>
                    <a:pt x="1365372" y="2860015"/>
                    <a:pt x="1483211" y="2845772"/>
                    <a:pt x="1493458" y="2900155"/>
                  </a:cubicBezTo>
                  <a:cubicBezTo>
                    <a:pt x="1411483" y="2904040"/>
                    <a:pt x="1411483" y="2916988"/>
                    <a:pt x="1411483" y="2948064"/>
                  </a:cubicBezTo>
                  <a:cubicBezTo>
                    <a:pt x="1496020" y="2953244"/>
                    <a:pt x="1626667" y="2915693"/>
                    <a:pt x="1667654" y="2955833"/>
                  </a:cubicBezTo>
                  <a:cubicBezTo>
                    <a:pt x="1613858" y="2972666"/>
                    <a:pt x="1593365" y="2957128"/>
                    <a:pt x="1542130" y="2971372"/>
                  </a:cubicBezTo>
                  <a:cubicBezTo>
                    <a:pt x="1544692" y="2997268"/>
                    <a:pt x="1595926" y="2977846"/>
                    <a:pt x="1613858" y="2990794"/>
                  </a:cubicBezTo>
                  <a:cubicBezTo>
                    <a:pt x="1465279" y="3021870"/>
                    <a:pt x="1472964" y="3033524"/>
                    <a:pt x="1424291" y="3074959"/>
                  </a:cubicBezTo>
                  <a:cubicBezTo>
                    <a:pt x="1383304" y="3041293"/>
                    <a:pt x="1275712" y="3257532"/>
                    <a:pt x="1362810" y="3254943"/>
                  </a:cubicBezTo>
                  <a:cubicBezTo>
                    <a:pt x="1291082" y="3292493"/>
                    <a:pt x="1429415" y="3270481"/>
                    <a:pt x="1462717" y="3284724"/>
                  </a:cubicBezTo>
                  <a:cubicBezTo>
                    <a:pt x="1431977" y="3311916"/>
                    <a:pt x="1501143" y="3319685"/>
                    <a:pt x="1508828" y="3348171"/>
                  </a:cubicBezTo>
                  <a:cubicBezTo>
                    <a:pt x="1547254" y="3353351"/>
                    <a:pt x="1621544" y="3326159"/>
                    <a:pt x="1618982" y="3367594"/>
                  </a:cubicBezTo>
                  <a:cubicBezTo>
                    <a:pt x="1544692" y="3371479"/>
                    <a:pt x="1567748" y="3361120"/>
                    <a:pt x="1516513" y="3387017"/>
                  </a:cubicBezTo>
                  <a:cubicBezTo>
                    <a:pt x="1498581" y="3377953"/>
                    <a:pt x="1460156" y="3368889"/>
                    <a:pt x="1421730" y="3388312"/>
                  </a:cubicBezTo>
                  <a:cubicBezTo>
                    <a:pt x="1449909" y="3415503"/>
                    <a:pt x="1439662" y="3436221"/>
                    <a:pt x="1434538" y="3458233"/>
                  </a:cubicBezTo>
                  <a:cubicBezTo>
                    <a:pt x="1570309" y="3446580"/>
                    <a:pt x="1475526" y="3469887"/>
                    <a:pt x="1601050" y="3475066"/>
                  </a:cubicBezTo>
                  <a:cubicBezTo>
                    <a:pt x="1639476" y="3498374"/>
                    <a:pt x="1583118" y="3504848"/>
                    <a:pt x="1575433" y="3520386"/>
                  </a:cubicBezTo>
                  <a:cubicBezTo>
                    <a:pt x="1821357" y="3524270"/>
                    <a:pt x="1949443" y="3576064"/>
                    <a:pt x="2159503" y="3600666"/>
                  </a:cubicBezTo>
                  <a:cubicBezTo>
                    <a:pt x="2159503" y="3623974"/>
                    <a:pt x="2197929" y="3614909"/>
                    <a:pt x="2203053" y="3633037"/>
                  </a:cubicBezTo>
                  <a:cubicBezTo>
                    <a:pt x="2602680" y="3609730"/>
                    <a:pt x="2866537" y="3631743"/>
                    <a:pt x="3327645" y="3560526"/>
                  </a:cubicBezTo>
                  <a:cubicBezTo>
                    <a:pt x="3271288" y="3534629"/>
                    <a:pt x="3112461" y="3555347"/>
                    <a:pt x="3081721" y="3542398"/>
                  </a:cubicBezTo>
                  <a:cubicBezTo>
                    <a:pt x="3394250" y="3476361"/>
                    <a:pt x="3775945" y="3453054"/>
                    <a:pt x="4149956" y="3415503"/>
                  </a:cubicBezTo>
                  <a:cubicBezTo>
                    <a:pt x="4508596" y="3380542"/>
                    <a:pt x="4862112" y="3392196"/>
                    <a:pt x="5215629" y="3313211"/>
                  </a:cubicBezTo>
                  <a:cubicBezTo>
                    <a:pt x="5300165" y="3330043"/>
                    <a:pt x="5366770" y="3297673"/>
                    <a:pt x="5446183" y="3286019"/>
                  </a:cubicBezTo>
                  <a:cubicBezTo>
                    <a:pt x="5861181" y="3222572"/>
                    <a:pt x="6388894" y="3172073"/>
                    <a:pt x="6798769" y="3155240"/>
                  </a:cubicBezTo>
                  <a:cubicBezTo>
                    <a:pt x="6870496" y="3152650"/>
                    <a:pt x="6952472" y="3131932"/>
                    <a:pt x="6985773" y="3120279"/>
                  </a:cubicBezTo>
                  <a:cubicBezTo>
                    <a:pt x="7118983" y="3130637"/>
                    <a:pt x="7349537" y="3086613"/>
                    <a:pt x="7469937" y="3069780"/>
                  </a:cubicBezTo>
                  <a:cubicBezTo>
                    <a:pt x="7464814" y="3058126"/>
                    <a:pt x="7444320" y="3045178"/>
                    <a:pt x="7467375" y="3038704"/>
                  </a:cubicBezTo>
                  <a:cubicBezTo>
                    <a:pt x="7633887" y="3019281"/>
                    <a:pt x="7869564" y="2998563"/>
                    <a:pt x="8023267" y="2951949"/>
                  </a:cubicBezTo>
                  <a:cubicBezTo>
                    <a:pt x="8002774" y="2946769"/>
                    <a:pt x="7959225" y="2961013"/>
                    <a:pt x="7956663" y="2940295"/>
                  </a:cubicBezTo>
                  <a:cubicBezTo>
                    <a:pt x="8102681" y="2922167"/>
                    <a:pt x="8282001" y="2914398"/>
                    <a:pt x="8420333" y="2885912"/>
                  </a:cubicBezTo>
                  <a:cubicBezTo>
                    <a:pt x="8392154" y="2883322"/>
                    <a:pt x="8361414" y="2883322"/>
                    <a:pt x="8335797" y="2876848"/>
                  </a:cubicBezTo>
                  <a:cubicBezTo>
                    <a:pt x="8507432" y="2810811"/>
                    <a:pt x="8579160" y="2778440"/>
                    <a:pt x="8814837" y="2764196"/>
                  </a:cubicBezTo>
                  <a:cubicBezTo>
                    <a:pt x="8796906" y="2725351"/>
                    <a:pt x="8850701" y="2700749"/>
                    <a:pt x="8971102" y="2686506"/>
                  </a:cubicBezTo>
                  <a:cubicBezTo>
                    <a:pt x="9004404" y="2663198"/>
                    <a:pt x="8901936" y="2672262"/>
                    <a:pt x="8940361" y="2643776"/>
                  </a:cubicBezTo>
                  <a:cubicBezTo>
                    <a:pt x="9368168" y="2615289"/>
                    <a:pt x="9486007" y="2421062"/>
                    <a:pt x="9683258" y="2312295"/>
                  </a:cubicBezTo>
                  <a:cubicBezTo>
                    <a:pt x="9690944" y="2308411"/>
                    <a:pt x="9724246" y="2298052"/>
                    <a:pt x="9729370" y="2295462"/>
                  </a:cubicBezTo>
                  <a:cubicBezTo>
                    <a:pt x="10000911" y="2212592"/>
                    <a:pt x="10336495" y="2200939"/>
                    <a:pt x="10543994" y="2086992"/>
                  </a:cubicBezTo>
                  <a:cubicBezTo>
                    <a:pt x="10623408" y="2000238"/>
                    <a:pt x="10833469" y="1890176"/>
                    <a:pt x="10600352" y="1818959"/>
                  </a:cubicBezTo>
                  <a:cubicBezTo>
                    <a:pt x="10625970" y="1800831"/>
                    <a:pt x="10613161" y="1776229"/>
                    <a:pt x="10587544" y="1749038"/>
                  </a:cubicBezTo>
                  <a:cubicBezTo>
                    <a:pt x="10482513" y="1763281"/>
                    <a:pt x="9998349" y="1715372"/>
                    <a:pt x="9890757" y="1693359"/>
                  </a:cubicBezTo>
                  <a:cubicBezTo>
                    <a:pt x="9913813" y="1666168"/>
                    <a:pt x="9865140" y="1638976"/>
                    <a:pt x="9877949" y="1623438"/>
                  </a:cubicBezTo>
                  <a:cubicBezTo>
                    <a:pt x="9977855" y="1620848"/>
                    <a:pt x="10006034" y="1601425"/>
                    <a:pt x="10064954" y="1589772"/>
                  </a:cubicBezTo>
                  <a:close/>
                </a:path>
              </a:pathLst>
            </a:custGeom>
            <a:blipFill>
              <a:blip r:embed="rId6"/>
              <a:stretch>
                <a:fillRect l="-5211" t="-16717" r="-5211" b="1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47029" y="7979801"/>
            <a:ext cx="2157832" cy="2146168"/>
          </a:xfrm>
          <a:custGeom>
            <a:avLst/>
            <a:gdLst/>
            <a:ahLst/>
            <a:cxnLst/>
            <a:rect l="l" t="t" r="r" b="b"/>
            <a:pathLst>
              <a:path w="2157832" h="2146168">
                <a:moveTo>
                  <a:pt x="0" y="0"/>
                </a:moveTo>
                <a:lnTo>
                  <a:pt x="2157832" y="0"/>
                </a:lnTo>
                <a:lnTo>
                  <a:pt x="2157832" y="2146169"/>
                </a:lnTo>
                <a:lnTo>
                  <a:pt x="0" y="214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17" t="-5760" r="-4923" b="-558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210923" y="7979154"/>
            <a:ext cx="1122748" cy="112274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21361" y="7983474"/>
            <a:ext cx="1122748" cy="112274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10923" y="7979154"/>
            <a:ext cx="1122748" cy="112274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26838" r="-16542" b="-7736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8014201" y="7990634"/>
            <a:ext cx="1122748" cy="112274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2825" b="-747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7174458" y="9161007"/>
            <a:ext cx="3933087" cy="356609"/>
            <a:chOff x="0" y="0"/>
            <a:chExt cx="1904597" cy="1726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04597" cy="172688"/>
            </a:xfrm>
            <a:custGeom>
              <a:avLst/>
              <a:gdLst/>
              <a:ahLst/>
              <a:cxnLst/>
              <a:rect l="l" t="t" r="r" b="b"/>
              <a:pathLst>
                <a:path w="1904597" h="172688">
                  <a:moveTo>
                    <a:pt x="86344" y="0"/>
                  </a:moveTo>
                  <a:lnTo>
                    <a:pt x="1818253" y="0"/>
                  </a:lnTo>
                  <a:cubicBezTo>
                    <a:pt x="1841153" y="0"/>
                    <a:pt x="1863115" y="9097"/>
                    <a:pt x="1879308" y="25290"/>
                  </a:cubicBezTo>
                  <a:cubicBezTo>
                    <a:pt x="1895500" y="41482"/>
                    <a:pt x="1904597" y="63444"/>
                    <a:pt x="1904597" y="86344"/>
                  </a:cubicBezTo>
                  <a:lnTo>
                    <a:pt x="1904597" y="86344"/>
                  </a:lnTo>
                  <a:cubicBezTo>
                    <a:pt x="1904597" y="109244"/>
                    <a:pt x="1895500" y="131206"/>
                    <a:pt x="1879308" y="147398"/>
                  </a:cubicBezTo>
                  <a:cubicBezTo>
                    <a:pt x="1863115" y="163591"/>
                    <a:pt x="1841153" y="172688"/>
                    <a:pt x="1818253" y="172688"/>
                  </a:cubicBezTo>
                  <a:lnTo>
                    <a:pt x="86344" y="172688"/>
                  </a:lnTo>
                  <a:cubicBezTo>
                    <a:pt x="63444" y="172688"/>
                    <a:pt x="41482" y="163591"/>
                    <a:pt x="25290" y="147398"/>
                  </a:cubicBezTo>
                  <a:cubicBezTo>
                    <a:pt x="9097" y="131206"/>
                    <a:pt x="0" y="109244"/>
                    <a:pt x="0" y="86344"/>
                  </a:cubicBezTo>
                  <a:lnTo>
                    <a:pt x="0" y="86344"/>
                  </a:lnTo>
                  <a:cubicBezTo>
                    <a:pt x="0" y="63444"/>
                    <a:pt x="9097" y="41482"/>
                    <a:pt x="25290" y="25290"/>
                  </a:cubicBezTo>
                  <a:cubicBezTo>
                    <a:pt x="41482" y="9097"/>
                    <a:pt x="63444" y="0"/>
                    <a:pt x="86344" y="0"/>
                  </a:cubicBezTo>
                  <a:close/>
                </a:path>
              </a:pathLst>
            </a:custGeom>
            <a:solidFill>
              <a:srgbClr val="0139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04597" cy="210788"/>
            </a:xfrm>
            <a:prstGeom prst="rect">
              <a:avLst/>
            </a:prstGeom>
          </p:spPr>
          <p:txBody>
            <a:bodyPr lIns="34340" tIns="34340" rIns="34340" bIns="3434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74669" y="9189688"/>
            <a:ext cx="2159410" cy="27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1622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TEAM DEBONAIROS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63865" y="9890048"/>
            <a:ext cx="6209705" cy="30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0"/>
              </a:lnSpc>
            </a:pPr>
            <a:r>
              <a:rPr lang="en-US" sz="1800">
                <a:solidFill>
                  <a:srgbClr val="16425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TECHNOLOGICAL INSTITUTE OF THE PHILIPPINES - QUEZON CITY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3865" y="9467138"/>
            <a:ext cx="6558775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99">
                <a:solidFill>
                  <a:srgbClr val="16425B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Jens Liam Vista &amp; Karl Josef Malaki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81316" y="3420528"/>
            <a:ext cx="14125367" cy="184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6"/>
              </a:lnSpc>
            </a:pPr>
            <a:r>
              <a:rPr lang="en-US" sz="108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PADYAK KALIKASAN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81316" y="4933331"/>
            <a:ext cx="13946116" cy="65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6"/>
              </a:lnSpc>
            </a:pPr>
            <a:r>
              <a:rPr lang="en-US" sz="37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AVENUE TOWARDS GREENER AND HEALTHIER CITIES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1DA95-BEC0-FD9A-AB75-FDCE77EFF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5C3C6-E2C2-D021-7DC3-6FF9CB4D9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4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651088"/>
          </a:xfrm>
          <a:custGeom>
            <a:avLst/>
            <a:gdLst/>
            <a:ahLst/>
            <a:cxnLst/>
            <a:rect l="l" t="t" r="r" b="b"/>
            <a:pathLst>
              <a:path w="18288000" h="12651088">
                <a:moveTo>
                  <a:pt x="0" y="0"/>
                </a:moveTo>
                <a:lnTo>
                  <a:pt x="18288000" y="0"/>
                </a:lnTo>
                <a:lnTo>
                  <a:pt x="18288000" y="12651088"/>
                </a:lnTo>
                <a:lnTo>
                  <a:pt x="0" y="1265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7" t="-9454" b="-47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5066" y="3998157"/>
            <a:ext cx="15597868" cy="699090"/>
            <a:chOff x="0" y="0"/>
            <a:chExt cx="4108080" cy="1841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8080" cy="184122"/>
            </a:xfrm>
            <a:custGeom>
              <a:avLst/>
              <a:gdLst/>
              <a:ahLst/>
              <a:cxnLst/>
              <a:rect l="l" t="t" r="r" b="b"/>
              <a:pathLst>
                <a:path w="4108080" h="184122">
                  <a:moveTo>
                    <a:pt x="0" y="0"/>
                  </a:moveTo>
                  <a:lnTo>
                    <a:pt x="4108080" y="0"/>
                  </a:lnTo>
                  <a:lnTo>
                    <a:pt x="4108080" y="184122"/>
                  </a:lnTo>
                  <a:lnTo>
                    <a:pt x="0" y="184122"/>
                  </a:lnTo>
                  <a:close/>
                </a:path>
              </a:pathLst>
            </a:custGeom>
            <a:solidFill>
              <a:srgbClr val="37CC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08080" cy="222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67718" y="4843524"/>
            <a:ext cx="12413796" cy="861332"/>
            <a:chOff x="0" y="0"/>
            <a:chExt cx="3269477" cy="2268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69477" cy="226853"/>
            </a:xfrm>
            <a:custGeom>
              <a:avLst/>
              <a:gdLst/>
              <a:ahLst/>
              <a:cxnLst/>
              <a:rect l="l" t="t" r="r" b="b"/>
              <a:pathLst>
                <a:path w="3269477" h="226853">
                  <a:moveTo>
                    <a:pt x="0" y="0"/>
                  </a:moveTo>
                  <a:lnTo>
                    <a:pt x="3269477" y="0"/>
                  </a:lnTo>
                  <a:lnTo>
                    <a:pt x="3269477" y="226853"/>
                  </a:lnTo>
                  <a:lnTo>
                    <a:pt x="0" y="226853"/>
                  </a:lnTo>
                  <a:close/>
                </a:path>
              </a:pathLst>
            </a:custGeom>
            <a:solidFill>
              <a:srgbClr val="37CC6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69477" cy="264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61189" y="5781056"/>
            <a:ext cx="7923439" cy="702492"/>
            <a:chOff x="0" y="0"/>
            <a:chExt cx="2086832" cy="1850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6832" cy="185018"/>
            </a:xfrm>
            <a:custGeom>
              <a:avLst/>
              <a:gdLst/>
              <a:ahLst/>
              <a:cxnLst/>
              <a:rect l="l" t="t" r="r" b="b"/>
              <a:pathLst>
                <a:path w="2086832" h="185018">
                  <a:moveTo>
                    <a:pt x="0" y="0"/>
                  </a:moveTo>
                  <a:lnTo>
                    <a:pt x="2086832" y="0"/>
                  </a:lnTo>
                  <a:lnTo>
                    <a:pt x="2086832" y="185018"/>
                  </a:lnTo>
                  <a:lnTo>
                    <a:pt x="0" y="185018"/>
                  </a:lnTo>
                  <a:close/>
                </a:path>
              </a:pathLst>
            </a:custGeom>
            <a:solidFill>
              <a:srgbClr val="37CC6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86832" cy="223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46958" y="3931482"/>
            <a:ext cx="14551902" cy="258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CHOOSING AN ALTERNATIVE IS MORE EFFECTIVE IF IT REUSES EXISTING RESOURCES AND ENHANCES AFFORABILITY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363" y="0"/>
            <a:ext cx="18311363" cy="10287000"/>
            <a:chOff x="0" y="0"/>
            <a:chExt cx="482274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2746" cy="2709333"/>
            </a:xfrm>
            <a:custGeom>
              <a:avLst/>
              <a:gdLst/>
              <a:ahLst/>
              <a:cxnLst/>
              <a:rect l="l" t="t" r="r" b="b"/>
              <a:pathLst>
                <a:path w="4822746" h="2709333">
                  <a:moveTo>
                    <a:pt x="0" y="0"/>
                  </a:moveTo>
                  <a:lnTo>
                    <a:pt x="4822746" y="0"/>
                  </a:lnTo>
                  <a:lnTo>
                    <a:pt x="48227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3907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274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776" y="664595"/>
            <a:ext cx="18155084" cy="59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3700" spc="24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INTRODUCING A COST-EFFECTIVE ALTERNATIVE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846075"/>
            <a:ext cx="8211855" cy="7625951"/>
            <a:chOff x="0" y="0"/>
            <a:chExt cx="2162793" cy="20084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2793" cy="2008481"/>
            </a:xfrm>
            <a:custGeom>
              <a:avLst/>
              <a:gdLst/>
              <a:ahLst/>
              <a:cxnLst/>
              <a:rect l="l" t="t" r="r" b="b"/>
              <a:pathLst>
                <a:path w="2162793" h="2008481">
                  <a:moveTo>
                    <a:pt x="48081" y="0"/>
                  </a:moveTo>
                  <a:lnTo>
                    <a:pt x="2114712" y="0"/>
                  </a:lnTo>
                  <a:cubicBezTo>
                    <a:pt x="2127464" y="0"/>
                    <a:pt x="2139693" y="5066"/>
                    <a:pt x="2148711" y="14083"/>
                  </a:cubicBezTo>
                  <a:cubicBezTo>
                    <a:pt x="2157727" y="23100"/>
                    <a:pt x="2162793" y="35329"/>
                    <a:pt x="2162793" y="48081"/>
                  </a:cubicBezTo>
                  <a:lnTo>
                    <a:pt x="2162793" y="1960400"/>
                  </a:lnTo>
                  <a:cubicBezTo>
                    <a:pt x="2162793" y="1986954"/>
                    <a:pt x="2141266" y="2008481"/>
                    <a:pt x="2114712" y="2008481"/>
                  </a:cubicBezTo>
                  <a:lnTo>
                    <a:pt x="48081" y="2008481"/>
                  </a:lnTo>
                  <a:cubicBezTo>
                    <a:pt x="21527" y="2008481"/>
                    <a:pt x="0" y="1986954"/>
                    <a:pt x="0" y="1960400"/>
                  </a:cubicBezTo>
                  <a:lnTo>
                    <a:pt x="0" y="48081"/>
                  </a:lnTo>
                  <a:cubicBezTo>
                    <a:pt x="0" y="21527"/>
                    <a:pt x="21527" y="0"/>
                    <a:pt x="48081" y="0"/>
                  </a:cubicBezTo>
                  <a:close/>
                </a:path>
              </a:pathLst>
            </a:custGeom>
            <a:solidFill>
              <a:srgbClr val="16425B">
                <a:alpha val="3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62793" cy="2046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40833" y="5917395"/>
            <a:ext cx="2987590" cy="29875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8873" t="-18386" r="-18053" b="-1854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39293" y="3397250"/>
            <a:ext cx="6990669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Zeca Ride is made possible due to the rapid advancement of IoT technology. It is a portable </a:t>
            </a:r>
            <a:r>
              <a:rPr lang="en-US" sz="2499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electric bike conversion kit</a:t>
            </a:r>
            <a:r>
              <a:rPr lang="en-US" sz="2499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 that </a:t>
            </a:r>
            <a:r>
              <a:rPr lang="en-US" sz="2499">
                <a:solidFill>
                  <a:srgbClr val="FFFFFF"/>
                </a:solidFill>
                <a:latin typeface="Cloud Italics"/>
                <a:ea typeface="Cloud Italics"/>
                <a:cs typeface="Cloud Italics"/>
                <a:sym typeface="Cloud Italics"/>
              </a:rPr>
              <a:t>transforms a regular bicycle into an electric bike</a:t>
            </a:r>
            <a:r>
              <a:rPr lang="en-US" sz="2499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4597" y="2214043"/>
            <a:ext cx="520284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 Zeca Ride</a:t>
            </a:r>
          </a:p>
        </p:txBody>
      </p:sp>
      <p:sp>
        <p:nvSpPr>
          <p:cNvPr id="14" name="Freeform 14"/>
          <p:cNvSpPr/>
          <p:nvPr/>
        </p:nvSpPr>
        <p:spPr>
          <a:xfrm>
            <a:off x="9633840" y="3696310"/>
            <a:ext cx="8624092" cy="4851052"/>
          </a:xfrm>
          <a:custGeom>
            <a:avLst/>
            <a:gdLst/>
            <a:ahLst/>
            <a:cxnLst/>
            <a:rect l="l" t="t" r="r" b="b"/>
            <a:pathLst>
              <a:path w="8624092" h="4851052">
                <a:moveTo>
                  <a:pt x="0" y="0"/>
                </a:moveTo>
                <a:lnTo>
                  <a:pt x="8624092" y="0"/>
                </a:lnTo>
                <a:lnTo>
                  <a:pt x="8624092" y="4851052"/>
                </a:lnTo>
                <a:lnTo>
                  <a:pt x="0" y="4851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633840" y="1937055"/>
            <a:ext cx="5104329" cy="1003300"/>
            <a:chOff x="0" y="0"/>
            <a:chExt cx="1083042" cy="2128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83042" cy="212881"/>
            </a:xfrm>
            <a:custGeom>
              <a:avLst/>
              <a:gdLst/>
              <a:ahLst/>
              <a:cxnLst/>
              <a:rect l="l" t="t" r="r" b="b"/>
              <a:pathLst>
                <a:path w="1083042" h="212881">
                  <a:moveTo>
                    <a:pt x="879842" y="0"/>
                  </a:moveTo>
                  <a:cubicBezTo>
                    <a:pt x="992067" y="0"/>
                    <a:pt x="1083042" y="47655"/>
                    <a:pt x="1083042" y="106441"/>
                  </a:cubicBezTo>
                  <a:cubicBezTo>
                    <a:pt x="1083042" y="165226"/>
                    <a:pt x="992067" y="212881"/>
                    <a:pt x="879842" y="212881"/>
                  </a:cubicBezTo>
                  <a:lnTo>
                    <a:pt x="203200" y="212881"/>
                  </a:lnTo>
                  <a:cubicBezTo>
                    <a:pt x="90976" y="212881"/>
                    <a:pt x="0" y="165226"/>
                    <a:pt x="0" y="106441"/>
                  </a:cubicBezTo>
                  <a:cubicBezTo>
                    <a:pt x="0" y="476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6A3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83042" cy="250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500">
                  <a:solidFill>
                    <a:srgbClr val="FFFFFF"/>
                  </a:solidFill>
                  <a:latin typeface="Cloud Bold Italics"/>
                  <a:ea typeface="Cloud Bold Italics"/>
                  <a:cs typeface="Cloud Bold Italics"/>
                  <a:sym typeface="Cloud Bold Italics"/>
                </a:rPr>
                <a:t>Advanced control system powered by Arduino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649356" y="3027928"/>
            <a:ext cx="5104329" cy="1007745"/>
            <a:chOff x="0" y="0"/>
            <a:chExt cx="1083042" cy="2138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3042" cy="213825"/>
            </a:xfrm>
            <a:custGeom>
              <a:avLst/>
              <a:gdLst/>
              <a:ahLst/>
              <a:cxnLst/>
              <a:rect l="l" t="t" r="r" b="b"/>
              <a:pathLst>
                <a:path w="1083042" h="213825">
                  <a:moveTo>
                    <a:pt x="879842" y="0"/>
                  </a:moveTo>
                  <a:cubicBezTo>
                    <a:pt x="992067" y="0"/>
                    <a:pt x="1083042" y="47866"/>
                    <a:pt x="1083042" y="106912"/>
                  </a:cubicBezTo>
                  <a:cubicBezTo>
                    <a:pt x="1083042" y="165958"/>
                    <a:pt x="992067" y="213825"/>
                    <a:pt x="879842" y="213825"/>
                  </a:cubicBezTo>
                  <a:lnTo>
                    <a:pt x="203200" y="213825"/>
                  </a:lnTo>
                  <a:cubicBezTo>
                    <a:pt x="90976" y="213825"/>
                    <a:pt x="0" y="165958"/>
                    <a:pt x="0" y="106912"/>
                  </a:cubicBezTo>
                  <a:cubicBezTo>
                    <a:pt x="0" y="478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6A3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83042" cy="251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500">
                  <a:solidFill>
                    <a:srgbClr val="FFFFFF"/>
                  </a:solidFill>
                  <a:latin typeface="Source Sans Pro Bold Italics"/>
                  <a:ea typeface="Source Sans Pro Bold Italics"/>
                  <a:cs typeface="Source Sans Pro Bold Italics"/>
                  <a:sym typeface="Source Sans Pro Bold Italics"/>
                </a:rPr>
                <a:t>Offers extended operation through sustainable power acquisition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40555" y="7892160"/>
            <a:ext cx="5104329" cy="1012825"/>
            <a:chOff x="0" y="0"/>
            <a:chExt cx="1083042" cy="2149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83042" cy="214902"/>
            </a:xfrm>
            <a:custGeom>
              <a:avLst/>
              <a:gdLst/>
              <a:ahLst/>
              <a:cxnLst/>
              <a:rect l="l" t="t" r="r" b="b"/>
              <a:pathLst>
                <a:path w="1083042" h="214902">
                  <a:moveTo>
                    <a:pt x="879842" y="0"/>
                  </a:moveTo>
                  <a:cubicBezTo>
                    <a:pt x="992067" y="0"/>
                    <a:pt x="1083042" y="48108"/>
                    <a:pt x="1083042" y="107451"/>
                  </a:cubicBezTo>
                  <a:cubicBezTo>
                    <a:pt x="1083042" y="166795"/>
                    <a:pt x="992067" y="214902"/>
                    <a:pt x="879842" y="214902"/>
                  </a:cubicBezTo>
                  <a:lnTo>
                    <a:pt x="203200" y="214902"/>
                  </a:lnTo>
                  <a:cubicBezTo>
                    <a:pt x="90976" y="214902"/>
                    <a:pt x="0" y="166795"/>
                    <a:pt x="0" y="107451"/>
                  </a:cubicBezTo>
                  <a:cubicBezTo>
                    <a:pt x="0" y="4810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6A3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83042" cy="253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500">
                  <a:solidFill>
                    <a:srgbClr val="FFFFFF"/>
                  </a:solidFill>
                  <a:latin typeface="Cloud Bold Italics"/>
                  <a:ea typeface="Cloud Bold Italics"/>
                  <a:cs typeface="Cloud Bold Italics"/>
                  <a:sym typeface="Cloud Bold Italics"/>
                </a:rPr>
                <a:t>Ensures both efficiency and safety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49356" y="8943085"/>
            <a:ext cx="5104329" cy="1012825"/>
            <a:chOff x="0" y="0"/>
            <a:chExt cx="1083042" cy="2149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83042" cy="214902"/>
            </a:xfrm>
            <a:custGeom>
              <a:avLst/>
              <a:gdLst/>
              <a:ahLst/>
              <a:cxnLst/>
              <a:rect l="l" t="t" r="r" b="b"/>
              <a:pathLst>
                <a:path w="1083042" h="214902">
                  <a:moveTo>
                    <a:pt x="879842" y="0"/>
                  </a:moveTo>
                  <a:cubicBezTo>
                    <a:pt x="992067" y="0"/>
                    <a:pt x="1083042" y="48108"/>
                    <a:pt x="1083042" y="107451"/>
                  </a:cubicBezTo>
                  <a:cubicBezTo>
                    <a:pt x="1083042" y="166795"/>
                    <a:pt x="992067" y="214902"/>
                    <a:pt x="879842" y="214902"/>
                  </a:cubicBezTo>
                  <a:lnTo>
                    <a:pt x="203200" y="214902"/>
                  </a:lnTo>
                  <a:cubicBezTo>
                    <a:pt x="90976" y="214902"/>
                    <a:pt x="0" y="166795"/>
                    <a:pt x="0" y="107451"/>
                  </a:cubicBezTo>
                  <a:cubicBezTo>
                    <a:pt x="0" y="4810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6A3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83042" cy="253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500">
                  <a:solidFill>
                    <a:srgbClr val="FFFFFF"/>
                  </a:solidFill>
                  <a:latin typeface="Cloud Bold Italics"/>
                  <a:ea typeface="Cloud Bold Italics"/>
                  <a:cs typeface="Cloud Bold Italics"/>
                  <a:sym typeface="Cloud Bold Italics"/>
                </a:rPr>
                <a:t>Powerful motors capable of achieving high speeds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DF5FD6-3608-215B-C4C9-F3EC7971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0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63172-6DA9-DBF0-2D2B-8637C7217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8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EE725-6212-EC60-372C-F208B6F9D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4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1DA85-B132-E553-27FE-B8C8A2362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5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3C16A-8796-B7B7-0CA0-7CE4EE55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67104-1C57-7401-A909-1341B709C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4247" y="458417"/>
            <a:ext cx="6013436" cy="4513114"/>
          </a:xfrm>
          <a:custGeom>
            <a:avLst/>
            <a:gdLst/>
            <a:ahLst/>
            <a:cxnLst/>
            <a:rect l="l" t="t" r="r" b="b"/>
            <a:pathLst>
              <a:path w="6013436" h="4513114">
                <a:moveTo>
                  <a:pt x="0" y="0"/>
                </a:moveTo>
                <a:lnTo>
                  <a:pt x="6013436" y="0"/>
                </a:lnTo>
                <a:lnTo>
                  <a:pt x="6013436" y="4513114"/>
                </a:lnTo>
                <a:lnTo>
                  <a:pt x="0" y="4513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562234" y="3689819"/>
            <a:ext cx="6508" cy="65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4"/>
              </a:lnSpc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0507784" y="513591"/>
            <a:ext cx="5848170" cy="4402766"/>
          </a:xfrm>
          <a:custGeom>
            <a:avLst/>
            <a:gdLst/>
            <a:ahLst/>
            <a:cxnLst/>
            <a:rect l="l" t="t" r="r" b="b"/>
            <a:pathLst>
              <a:path w="5848170" h="4402766">
                <a:moveTo>
                  <a:pt x="0" y="0"/>
                </a:moveTo>
                <a:lnTo>
                  <a:pt x="5848170" y="0"/>
                </a:lnTo>
                <a:lnTo>
                  <a:pt x="5848170" y="4402766"/>
                </a:lnTo>
                <a:lnTo>
                  <a:pt x="0" y="440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1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56842" y="5656708"/>
            <a:ext cx="5574316" cy="4069682"/>
          </a:xfrm>
          <a:custGeom>
            <a:avLst/>
            <a:gdLst/>
            <a:ahLst/>
            <a:cxnLst/>
            <a:rect l="l" t="t" r="r" b="b"/>
            <a:pathLst>
              <a:path w="5574316" h="4069682">
                <a:moveTo>
                  <a:pt x="0" y="0"/>
                </a:moveTo>
                <a:lnTo>
                  <a:pt x="5574316" y="0"/>
                </a:lnTo>
                <a:lnTo>
                  <a:pt x="5574316" y="4069682"/>
                </a:lnTo>
                <a:lnTo>
                  <a:pt x="0" y="4069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55" r="-485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37445" y="4942956"/>
            <a:ext cx="558855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sz="1999">
                <a:solidFill>
                  <a:srgbClr val="F4F6F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PHOTOGRAPH BY BJORN ANDERS NYMOEN, MYSHOT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54789" y="4886748"/>
            <a:ext cx="5848170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>
                <a:solidFill>
                  <a:srgbClr val="F4F6F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PHOTOGRAPH COURTESY OF NOAA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95730" y="9745440"/>
            <a:ext cx="469653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>
                <a:solidFill>
                  <a:srgbClr val="F4F6F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PHOTOGRAPH BY MARK SHAEFFER, MYSHOT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EE74D-21D1-681E-77F7-D51D9B6F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13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11363" cy="10287000"/>
            <a:chOff x="0" y="0"/>
            <a:chExt cx="482274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2746" cy="2709333"/>
            </a:xfrm>
            <a:custGeom>
              <a:avLst/>
              <a:gdLst/>
              <a:ahLst/>
              <a:cxnLst/>
              <a:rect l="l" t="t" r="r" b="b"/>
              <a:pathLst>
                <a:path w="4822746" h="2709333">
                  <a:moveTo>
                    <a:pt x="0" y="0"/>
                  </a:moveTo>
                  <a:lnTo>
                    <a:pt x="4822746" y="0"/>
                  </a:lnTo>
                  <a:lnTo>
                    <a:pt x="48227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3907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274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5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727794" y="2766060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7" name="Freeform 7"/>
          <p:cNvSpPr/>
          <p:nvPr/>
        </p:nvSpPr>
        <p:spPr>
          <a:xfrm>
            <a:off x="0" y="-482338"/>
            <a:ext cx="18311363" cy="8334375"/>
          </a:xfrm>
          <a:custGeom>
            <a:avLst/>
            <a:gdLst/>
            <a:ahLst/>
            <a:cxnLst/>
            <a:rect l="l" t="t" r="r" b="b"/>
            <a:pathLst>
              <a:path w="18311363" h="8334375">
                <a:moveTo>
                  <a:pt x="0" y="0"/>
                </a:moveTo>
                <a:lnTo>
                  <a:pt x="18311363" y="0"/>
                </a:lnTo>
                <a:lnTo>
                  <a:pt x="18311363" y="8334375"/>
                </a:lnTo>
                <a:lnTo>
                  <a:pt x="0" y="833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91" t="-12313" b="-164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3254" y="4127476"/>
            <a:ext cx="16230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IEA (2022), Global CO2 emissions from transport by sub-sector in the Net Zero Scenario, 2000-2030, IEA, Paris https://www.iea.org/data-and-statistics/charts/global-co2-emissions-from-transport-by-sub-sector-in-the-net-zero-scenario-2000-2030, Licence: CC BY 4.0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15405" y="482557"/>
            <a:ext cx="10457189" cy="137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5"/>
              </a:lnSpc>
            </a:pPr>
            <a:r>
              <a:rPr lang="en-US" sz="8679" spc="58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423160"/>
            <a:ext cx="16846391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ASEAN. (2021). ASEAN State of Climate Change Report. https://asean.org/wp-content/uploads/2021/10/ASCCR-e-publication-Correction_8-June.pdf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018099"/>
            <a:ext cx="16230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 Hannah Ritchie, Pablo Rosado and Max Roser (2020) - “Greenhouse gas emissions” Published online at OurWorldInData.org. Retrieved from: 'https://ourworldindata.org/greenhouse-gas-emissions' [Online Resource]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3254" y="5299051"/>
            <a:ext cx="1465014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EPA. (2022, June 30). Greenhouse Gas Emissions from a Typical Passenger Vehicle. US EPA; United States Environmental Protection Agency. https://www.epa.gov/greenvehicles/greenhouse-gas-emissions-typical-passenger-vehicle#:~:text=typical%20passenger%20vehicle%3F-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254" y="6699226"/>
            <a:ext cx="16231597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ASEAN REGIONAL STRATEGY ON SUSTAINABLE LAND TRANSPORT. (2019). https://asean.org/wp-content/uploads/2019/03/ASEAN-Regional-Strategy-for-Sustainable-Land-Transport-Final.pdf?fbclid=IwAR10Ka4A6C-5nxpQBbE6k_msXONkFfpQ2EUXAPE3EcAH7oc69j9ALeKHHC4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254" y="7642201"/>
            <a:ext cx="1520637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Feenstra et al. (2015), Penn World Table (2021) – with major processing by Our World in Data. “Annual working hours per worker” [dataset]. Feenstra et al. (2015), Penn World Table (2021), “Penn World Table” [original data].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3254" y="8642326"/>
            <a:ext cx="1520637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Christian B et al. (2021), </a:t>
            </a:r>
            <a:r>
              <a:rPr lang="en-US" sz="2000">
                <a:solidFill>
                  <a:srgbClr val="FFFFFF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The Climate Change Mitigation Effects of Daily Travel in Cities.</a:t>
            </a: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https://www.sciencedirect.com/science/article/pii/S1361920921000687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011AC43-3AE1-15FD-E592-4BB50F2E7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1857531" y="2798132"/>
            <a:ext cx="7315200" cy="3877056"/>
          </a:xfrm>
          <a:custGeom>
            <a:avLst/>
            <a:gdLst/>
            <a:ahLst/>
            <a:cxnLst/>
            <a:rect l="l" t="t" r="r" b="b"/>
            <a:pathLst>
              <a:path w="7315200" h="3877056">
                <a:moveTo>
                  <a:pt x="0" y="0"/>
                </a:moveTo>
                <a:lnTo>
                  <a:pt x="7315200" y="0"/>
                </a:lnTo>
                <a:lnTo>
                  <a:pt x="7315200" y="3877056"/>
                </a:lnTo>
                <a:lnTo>
                  <a:pt x="0" y="3877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73050" y="3049057"/>
            <a:ext cx="7315200" cy="3877056"/>
          </a:xfrm>
          <a:custGeom>
            <a:avLst/>
            <a:gdLst/>
            <a:ahLst/>
            <a:cxnLst/>
            <a:rect l="l" t="t" r="r" b="b"/>
            <a:pathLst>
              <a:path w="7315200" h="3877056">
                <a:moveTo>
                  <a:pt x="0" y="0"/>
                </a:moveTo>
                <a:lnTo>
                  <a:pt x="7315200" y="0"/>
                </a:lnTo>
                <a:lnTo>
                  <a:pt x="7315200" y="3877056"/>
                </a:lnTo>
                <a:lnTo>
                  <a:pt x="0" y="3877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11307" y="534988"/>
            <a:ext cx="8697223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ghg forecast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7577357-8613-970B-0283-14447C53D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0B5C849-A987-F0C3-5113-3FE939817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F2AD484-954E-1407-4FAD-0B0E3DB9C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C0E29-0D9E-7F3E-6347-978A8754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5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5D54D-E2CC-C66F-9F94-28C10290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7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35738" y="3258729"/>
            <a:ext cx="2170530" cy="2968246"/>
          </a:xfrm>
          <a:custGeom>
            <a:avLst/>
            <a:gdLst/>
            <a:ahLst/>
            <a:cxnLst/>
            <a:rect l="l" t="t" r="r" b="b"/>
            <a:pathLst>
              <a:path w="2170530" h="2968246">
                <a:moveTo>
                  <a:pt x="0" y="0"/>
                </a:moveTo>
                <a:lnTo>
                  <a:pt x="2170530" y="0"/>
                </a:lnTo>
                <a:lnTo>
                  <a:pt x="2170530" y="2968246"/>
                </a:lnTo>
                <a:lnTo>
                  <a:pt x="0" y="2968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80944" y="6724597"/>
            <a:ext cx="3321753" cy="30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742">
                <a:solidFill>
                  <a:srgbClr val="FFFFFF"/>
                </a:solidFill>
                <a:latin typeface="Cloud Italics"/>
                <a:ea typeface="Cloud Italics"/>
                <a:cs typeface="Cloud Italics"/>
                <a:sym typeface="Cloud Italics"/>
              </a:rPr>
              <a:t>(ASEAN Regional Strategy, 2019).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07334" y="3377648"/>
            <a:ext cx="10844928" cy="327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05"/>
              </a:lnSpc>
              <a:spcBef>
                <a:spcPct val="0"/>
              </a:spcBef>
            </a:pPr>
            <a:r>
              <a:rPr lang="en-US" sz="4646" dirty="0">
                <a:solidFill>
                  <a:srgbClr val="F4F6FC"/>
                </a:solidFill>
                <a:latin typeface="Cloud Bold"/>
                <a:ea typeface="Cloud Bold"/>
                <a:cs typeface="Cloud Bold"/>
                <a:sym typeface="Cloud Bold"/>
              </a:rPr>
              <a:t>“</a:t>
            </a:r>
            <a:r>
              <a:rPr lang="en-US" sz="4646" dirty="0">
                <a:solidFill>
                  <a:srgbClr val="FFFFFF"/>
                </a:solidFill>
                <a:latin typeface="Cloud Bold Italics"/>
                <a:ea typeface="Cloud Bold Italics"/>
                <a:cs typeface="Cloud Bold Italics"/>
                <a:sym typeface="Cloud Bold Italics"/>
              </a:rPr>
              <a:t>TWO-WHEELERS</a:t>
            </a:r>
            <a:r>
              <a:rPr lang="en-US" sz="4646" dirty="0">
                <a:solidFill>
                  <a:srgbClr val="61F4DE"/>
                </a:solidFill>
                <a:latin typeface="Cloud Bold Italics"/>
                <a:ea typeface="Cloud Bold Italics"/>
                <a:cs typeface="Cloud Bold Italics"/>
                <a:sym typeface="Cloud Bold Italics"/>
              </a:rPr>
              <a:t> </a:t>
            </a:r>
            <a:r>
              <a:rPr lang="en-US" sz="4646" dirty="0">
                <a:solidFill>
                  <a:srgbClr val="F4F6FC"/>
                </a:solidFill>
                <a:latin typeface="Cloud Bold Italics"/>
                <a:ea typeface="Cloud Bold Italics"/>
                <a:cs typeface="Cloud Bold Italics"/>
                <a:sym typeface="Cloud Bold Italics"/>
              </a:rPr>
              <a:t>PLAY A KEY ROLE FOR ACCESSIBILITY IN DENSE CITIES; </a:t>
            </a:r>
            <a:r>
              <a:rPr lang="en-US" sz="4646" u="sng" dirty="0">
                <a:solidFill>
                  <a:srgbClr val="61F4DE"/>
                </a:solidFill>
                <a:latin typeface="Cloud Bold Italics"/>
                <a:ea typeface="Cloud Bold Italics"/>
                <a:cs typeface="Cloud Bold Italics"/>
                <a:sym typeface="Cloud Bold Italics"/>
              </a:rPr>
              <a:t>ELECTRIFICATION IS KEY TO MAKE IT A SUSTAINABLE MODE.</a:t>
            </a:r>
            <a:r>
              <a:rPr lang="en-US" sz="4646" dirty="0">
                <a:solidFill>
                  <a:srgbClr val="61F4DE"/>
                </a:solidFill>
                <a:latin typeface="Cloud Bold Italics"/>
                <a:ea typeface="Cloud Bold Italics"/>
                <a:cs typeface="Cloud Bold Italics"/>
                <a:sym typeface="Cloud Bold Italics"/>
              </a:rPr>
              <a:t>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431</Words>
  <Application>Microsoft Office PowerPoint</Application>
  <PresentationFormat>Custom</PresentationFormat>
  <Paragraphs>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Cloud Bold Italics</vt:lpstr>
      <vt:lpstr>Cloud Bold</vt:lpstr>
      <vt:lpstr>Source Sans Pro Italics</vt:lpstr>
      <vt:lpstr>Source Sans Pro</vt:lpstr>
      <vt:lpstr>Arial</vt:lpstr>
      <vt:lpstr>HK Modular</vt:lpstr>
      <vt:lpstr>Source Sans Pro Bold Italics</vt:lpstr>
      <vt:lpstr>Canva Sans Bold</vt:lpstr>
      <vt:lpstr>Cloud</vt:lpstr>
      <vt:lpstr>Cloud Italics</vt:lpstr>
      <vt:lpstr>Calibri</vt:lpstr>
      <vt:lpstr>Horizon</vt:lpstr>
      <vt:lpstr>Source Sans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DEBONAIROS New Presentation</dc:title>
  <dc:creator>Karl Josef Malaki</dc:creator>
  <cp:lastModifiedBy>639190014706</cp:lastModifiedBy>
  <cp:revision>3</cp:revision>
  <dcterms:created xsi:type="dcterms:W3CDTF">2006-08-16T00:00:00Z</dcterms:created>
  <dcterms:modified xsi:type="dcterms:W3CDTF">2024-08-06T14:12:39Z</dcterms:modified>
  <dc:identifier>DAGLwq4jtUA</dc:identifier>
</cp:coreProperties>
</file>